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801600" cy="9601200" type="A3"/>
  <p:notesSz cx="9144000" cy="6858000"/>
  <p:defaultTextStyle>
    <a:defPPr>
      <a:defRPr lang="en-US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0" autoAdjust="0"/>
  </p:normalViewPr>
  <p:slideViewPr>
    <p:cSldViewPr snapToGrid="0" snapToObjects="1">
      <p:cViewPr varScale="1">
        <p:scale>
          <a:sx n="66" d="100"/>
          <a:sy n="66" d="100"/>
        </p:scale>
        <p:origin x="1636" y="87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3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2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3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CC56-DE05-054D-AACE-9A8C4FF7467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2556-32F2-FA46-8942-564FBB8D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uit-aerodrome-rectangula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99" y="1664263"/>
            <a:ext cx="10103939" cy="5697453"/>
          </a:xfrm>
          <a:prstGeom prst="rect">
            <a:avLst/>
          </a:prstGeom>
        </p:spPr>
      </p:pic>
      <p:pic>
        <p:nvPicPr>
          <p:cNvPr id="5" name="Picture 4" descr="AeroClu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" y="122993"/>
            <a:ext cx="2479452" cy="2479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88879">
            <a:off x="4369428" y="7548198"/>
            <a:ext cx="1788778" cy="68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b="1" dirty="0" err="1"/>
              <a:t>Approche</a:t>
            </a:r>
            <a:r>
              <a:rPr lang="en-US" b="1" dirty="0"/>
              <a:t> </a:t>
            </a:r>
            <a:r>
              <a:rPr lang="en-US" b="1" dirty="0" err="1"/>
              <a:t>Atterrissage</a:t>
            </a:r>
            <a:endParaRPr lang="en-US" b="1" dirty="0"/>
          </a:p>
          <a:p>
            <a:r>
              <a:rPr lang="en-US" dirty="0"/>
              <a:t>Vi = 100 km/h</a:t>
            </a:r>
          </a:p>
          <a:p>
            <a:r>
              <a:rPr lang="en-US" dirty="0"/>
              <a:t>RPM : A la </a:t>
            </a:r>
            <a:r>
              <a:rPr lang="en-US" dirty="0" err="1"/>
              <a:t>demande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414" y="5755745"/>
            <a:ext cx="1963507" cy="68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b="1" dirty="0" err="1"/>
              <a:t>Approche</a:t>
            </a:r>
            <a:r>
              <a:rPr lang="en-US" b="1" dirty="0"/>
              <a:t> Descente : </a:t>
            </a:r>
          </a:p>
          <a:p>
            <a:r>
              <a:rPr lang="en-US" dirty="0"/>
              <a:t>Vi : 150 ↘ 120 km/h</a:t>
            </a:r>
          </a:p>
          <a:p>
            <a:r>
              <a:rPr lang="en-US" dirty="0"/>
              <a:t>RPM : 1500 T/</a:t>
            </a:r>
            <a:r>
              <a:rPr lang="en-US" dirty="0" err="1"/>
              <a:t>mn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0984" y="8462155"/>
            <a:ext cx="3560718" cy="99104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2800" b="1" dirty="0"/>
              <a:t>Tour de </a:t>
            </a:r>
            <a:r>
              <a:rPr lang="en-US" sz="2800" b="1" dirty="0" err="1"/>
              <a:t>Piste</a:t>
            </a:r>
            <a:r>
              <a:rPr lang="en-US" sz="2800" b="1" dirty="0"/>
              <a:t> LFQX</a:t>
            </a:r>
          </a:p>
          <a:p>
            <a:pPr algn="ctr"/>
            <a:r>
              <a:rPr lang="en-US" sz="2800" b="1" dirty="0"/>
              <a:t>D113  F-PMEZ</a:t>
            </a:r>
          </a:p>
        </p:txBody>
      </p:sp>
      <p:sp>
        <p:nvSpPr>
          <p:cNvPr id="13" name="TextBox 12"/>
          <p:cNvSpPr txBox="1"/>
          <p:nvPr/>
        </p:nvSpPr>
        <p:spPr>
          <a:xfrm rot="3858250">
            <a:off x="1222125" y="4475328"/>
            <a:ext cx="1909044" cy="437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  <a:effectLst/>
          <a:scene3d>
            <a:camera prst="orthographicFront"/>
            <a:lightRig rig="threePt" dir="t"/>
          </a:scene3d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sz="2000" dirty="0" err="1"/>
              <a:t>Etape</a:t>
            </a:r>
            <a:r>
              <a:rPr lang="en-US" sz="2000" dirty="0"/>
              <a:t> de Base</a:t>
            </a:r>
          </a:p>
        </p:txBody>
      </p:sp>
      <p:sp>
        <p:nvSpPr>
          <p:cNvPr id="14" name="TextBox 13"/>
          <p:cNvSpPr txBox="1"/>
          <p:nvPr/>
        </p:nvSpPr>
        <p:spPr>
          <a:xfrm rot="21243391">
            <a:off x="5607144" y="2066174"/>
            <a:ext cx="1909044" cy="437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  <a:effectLst/>
          <a:scene3d>
            <a:camera prst="orthographicFront"/>
            <a:lightRig rig="threePt" dir="t"/>
          </a:scene3d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sz="2000" dirty="0"/>
              <a:t>Vent </a:t>
            </a:r>
            <a:r>
              <a:rPr lang="en-US" sz="2000" dirty="0" err="1"/>
              <a:t>Arrière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rot="2559426">
            <a:off x="10140558" y="3247895"/>
            <a:ext cx="1945836" cy="437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  <a:effectLst/>
          <a:scene3d>
            <a:camera prst="orthographicFront"/>
            <a:lightRig rig="threePt" dir="t"/>
          </a:scene3d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2000" dirty="0"/>
              <a:t>Vent </a:t>
            </a:r>
            <a:r>
              <a:rPr lang="en-US" sz="2000" dirty="0" err="1"/>
              <a:t>Traversier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 rot="20916647">
            <a:off x="2420834" y="7434429"/>
            <a:ext cx="1587382" cy="437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8000"/>
            </a:solidFill>
          </a:ln>
          <a:effectLst/>
          <a:scene3d>
            <a:camera prst="orthographicFront"/>
            <a:lightRig rig="threePt" dir="t"/>
          </a:scene3d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sz="2000" dirty="0"/>
              <a:t>Finale</a:t>
            </a:r>
          </a:p>
        </p:txBody>
      </p:sp>
      <p:sp>
        <p:nvSpPr>
          <p:cNvPr id="17" name="TextBox 16"/>
          <p:cNvSpPr txBox="1"/>
          <p:nvPr/>
        </p:nvSpPr>
        <p:spPr>
          <a:xfrm rot="4003835">
            <a:off x="5157218" y="6567236"/>
            <a:ext cx="476921" cy="387799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1700" b="1" dirty="0"/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50121" y="1782478"/>
            <a:ext cx="138684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/>
              <a:t>Début de </a:t>
            </a:r>
          </a:p>
          <a:p>
            <a:pPr algn="ctr"/>
            <a:r>
              <a:rPr lang="en-US" sz="1700" dirty="0"/>
              <a:t>vent </a:t>
            </a:r>
            <a:r>
              <a:rPr lang="en-US" sz="1700" dirty="0" err="1"/>
              <a:t>arrière</a:t>
            </a:r>
            <a:endParaRPr lang="en-US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488591" y="2714986"/>
            <a:ext cx="2479452" cy="390876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/>
              <a:t>Fin  de Vent </a:t>
            </a:r>
            <a:r>
              <a:rPr lang="en-US" sz="1700" dirty="0" err="1"/>
              <a:t>Arrière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5740" y="2313029"/>
            <a:ext cx="1899999" cy="914096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/>
              <a:t>Travers point</a:t>
            </a:r>
          </a:p>
          <a:p>
            <a:pPr algn="ctr"/>
            <a:r>
              <a:rPr lang="en-US" sz="1700" dirty="0" err="1"/>
              <a:t>d’aboutissement</a:t>
            </a:r>
            <a:endParaRPr lang="en-US" sz="1700" dirty="0"/>
          </a:p>
          <a:p>
            <a:pPr algn="ctr"/>
            <a:r>
              <a:rPr lang="en-US" sz="1700" dirty="0"/>
              <a:t>Top </a:t>
            </a:r>
            <a:r>
              <a:rPr lang="en-US" sz="1700" dirty="0" err="1"/>
              <a:t>eloignement</a:t>
            </a:r>
            <a:endParaRPr lang="en-US" sz="1700" dirty="0"/>
          </a:p>
        </p:txBody>
      </p:sp>
      <p:sp>
        <p:nvSpPr>
          <p:cNvPr id="25" name="TextBox 24"/>
          <p:cNvSpPr txBox="1"/>
          <p:nvPr/>
        </p:nvSpPr>
        <p:spPr>
          <a:xfrm>
            <a:off x="1219521" y="6881536"/>
            <a:ext cx="138684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/>
              <a:t>Dernier</a:t>
            </a:r>
          </a:p>
          <a:p>
            <a:pPr algn="ctr"/>
            <a:r>
              <a:rPr lang="en-US" sz="1700" dirty="0" err="1"/>
              <a:t>virage</a:t>
            </a:r>
            <a:endParaRPr lang="en-US" sz="17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1236330" y="5013960"/>
            <a:ext cx="0" cy="904929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80033" y="3009368"/>
            <a:ext cx="1017148" cy="914096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endParaRPr lang="en-US" sz="1700" dirty="0"/>
          </a:p>
          <a:p>
            <a:pPr algn="ctr"/>
            <a:endParaRPr lang="en-US" sz="1700" dirty="0"/>
          </a:p>
          <a:p>
            <a:pPr algn="ctr"/>
            <a:endParaRPr lang="en-US" sz="1700" dirty="0"/>
          </a:p>
        </p:txBody>
      </p:sp>
      <p:sp>
        <p:nvSpPr>
          <p:cNvPr id="33" name="TextBox 32"/>
          <p:cNvSpPr txBox="1"/>
          <p:nvPr/>
        </p:nvSpPr>
        <p:spPr>
          <a:xfrm rot="21254101">
            <a:off x="5334604" y="2532396"/>
            <a:ext cx="260570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 err="1"/>
              <a:t>Préparation</a:t>
            </a:r>
            <a:r>
              <a:rPr lang="en-US" sz="1700" dirty="0"/>
              <a:t> machine</a:t>
            </a:r>
          </a:p>
          <a:p>
            <a:pPr algn="ctr"/>
            <a:r>
              <a:rPr lang="en-US" sz="1700" dirty="0"/>
              <a:t>C/L </a:t>
            </a:r>
            <a:r>
              <a:rPr lang="en-US" sz="1700" dirty="0" err="1"/>
              <a:t>Approche</a:t>
            </a:r>
            <a:r>
              <a:rPr lang="en-US" sz="1700" dirty="0"/>
              <a:t> – </a:t>
            </a:r>
            <a:r>
              <a:rPr lang="en-US" sz="1700" dirty="0" err="1"/>
              <a:t>Msg</a:t>
            </a:r>
            <a:r>
              <a:rPr lang="en-US" sz="1700" dirty="0"/>
              <a:t> radio</a:t>
            </a:r>
          </a:p>
        </p:txBody>
      </p:sp>
      <p:sp>
        <p:nvSpPr>
          <p:cNvPr id="34" name="TextBox 33"/>
          <p:cNvSpPr txBox="1"/>
          <p:nvPr/>
        </p:nvSpPr>
        <p:spPr>
          <a:xfrm rot="3862263">
            <a:off x="1132391" y="4772945"/>
            <a:ext cx="1386840" cy="387799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 err="1"/>
              <a:t>Msg</a:t>
            </a:r>
            <a:r>
              <a:rPr lang="en-US" sz="1700" dirty="0"/>
              <a:t> radio</a:t>
            </a:r>
          </a:p>
        </p:txBody>
      </p:sp>
      <p:sp>
        <p:nvSpPr>
          <p:cNvPr id="35" name="TextBox 34"/>
          <p:cNvSpPr txBox="1"/>
          <p:nvPr/>
        </p:nvSpPr>
        <p:spPr>
          <a:xfrm rot="3319790">
            <a:off x="4496937" y="4962070"/>
            <a:ext cx="1053086" cy="387799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1700" dirty="0"/>
              <a:t>≈ 1 Nm</a:t>
            </a:r>
          </a:p>
        </p:txBody>
      </p:sp>
      <p:sp>
        <p:nvSpPr>
          <p:cNvPr id="36" name="TextBox 35"/>
          <p:cNvSpPr txBox="1"/>
          <p:nvPr/>
        </p:nvSpPr>
        <p:spPr>
          <a:xfrm rot="21214696">
            <a:off x="2748693" y="4326589"/>
            <a:ext cx="1553212" cy="387799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1700" dirty="0"/>
              <a:t>≈ 1,6 Nm</a:t>
            </a:r>
          </a:p>
        </p:txBody>
      </p:sp>
      <p:sp>
        <p:nvSpPr>
          <p:cNvPr id="37" name="TextBox 36"/>
          <p:cNvSpPr txBox="1"/>
          <p:nvPr/>
        </p:nvSpPr>
        <p:spPr>
          <a:xfrm rot="258953">
            <a:off x="3097838" y="5422405"/>
            <a:ext cx="2605701" cy="914096"/>
          </a:xfrm>
          <a:prstGeom prst="rect">
            <a:avLst/>
          </a:prstGeom>
          <a:solidFill>
            <a:schemeClr val="bg1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1700" dirty="0"/>
              <a:t>Configuration </a:t>
            </a:r>
            <a:r>
              <a:rPr lang="en-US" sz="1700" dirty="0" err="1"/>
              <a:t>atterrissage</a:t>
            </a:r>
            <a:endParaRPr lang="en-US" sz="1700" dirty="0"/>
          </a:p>
          <a:p>
            <a:pPr algn="ctr"/>
            <a:r>
              <a:rPr lang="en-US" sz="1700" dirty="0"/>
              <a:t>C/L Finale – </a:t>
            </a:r>
            <a:r>
              <a:rPr lang="en-US" sz="1700" dirty="0" err="1"/>
              <a:t>Msg</a:t>
            </a:r>
            <a:r>
              <a:rPr lang="en-US" sz="1700" dirty="0"/>
              <a:t> radio</a:t>
            </a:r>
          </a:p>
          <a:p>
            <a:pPr algn="ctr"/>
            <a:r>
              <a:rPr lang="en-US" sz="1700" dirty="0"/>
              <a:t>Finale </a:t>
            </a:r>
            <a:r>
              <a:rPr lang="en-US" sz="1700" dirty="0" err="1"/>
              <a:t>stabilisée</a:t>
            </a:r>
            <a:r>
              <a:rPr lang="en-US" sz="1700" dirty="0"/>
              <a:t> 300ft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425400" y="4675571"/>
            <a:ext cx="1305282" cy="1921851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IMG_43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830" y="7397124"/>
            <a:ext cx="2785294" cy="197522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15319842">
            <a:off x="8308247" y="6077919"/>
            <a:ext cx="476921" cy="387799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sz="1700" b="1" dirty="0"/>
              <a:t>07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04AFDE5-1B41-4D8E-B9C0-4B5441956D77}"/>
              </a:ext>
            </a:extLst>
          </p:cNvPr>
          <p:cNvSpPr/>
          <p:nvPr/>
        </p:nvSpPr>
        <p:spPr>
          <a:xfrm>
            <a:off x="9090911" y="4463607"/>
            <a:ext cx="1841763" cy="1032832"/>
          </a:xfrm>
          <a:custGeom>
            <a:avLst/>
            <a:gdLst>
              <a:gd name="connsiteX0" fmla="*/ 472965 w 1841763"/>
              <a:gd name="connsiteY0" fmla="*/ 15956 h 1032832"/>
              <a:gd name="connsiteX1" fmla="*/ 472965 w 1841763"/>
              <a:gd name="connsiteY1" fmla="*/ 15956 h 1032832"/>
              <a:gd name="connsiteX2" fmla="*/ 394138 w 1841763"/>
              <a:gd name="connsiteY2" fmla="*/ 55370 h 1032832"/>
              <a:gd name="connsiteX3" fmla="*/ 386255 w 1841763"/>
              <a:gd name="connsiteY3" fmla="*/ 79018 h 1032832"/>
              <a:gd name="connsiteX4" fmla="*/ 370490 w 1841763"/>
              <a:gd name="connsiteY4" fmla="*/ 102666 h 1032832"/>
              <a:gd name="connsiteX5" fmla="*/ 315310 w 1841763"/>
              <a:gd name="connsiteY5" fmla="*/ 205142 h 1032832"/>
              <a:gd name="connsiteX6" fmla="*/ 275896 w 1841763"/>
              <a:gd name="connsiteY6" fmla="*/ 276087 h 1032832"/>
              <a:gd name="connsiteX7" fmla="*/ 252248 w 1841763"/>
              <a:gd name="connsiteY7" fmla="*/ 291853 h 1032832"/>
              <a:gd name="connsiteX8" fmla="*/ 236483 w 1841763"/>
              <a:gd name="connsiteY8" fmla="*/ 323384 h 1032832"/>
              <a:gd name="connsiteX9" fmla="*/ 189186 w 1841763"/>
              <a:gd name="connsiteY9" fmla="*/ 362798 h 1032832"/>
              <a:gd name="connsiteX10" fmla="*/ 157655 w 1841763"/>
              <a:gd name="connsiteY10" fmla="*/ 394329 h 1032832"/>
              <a:gd name="connsiteX11" fmla="*/ 141890 w 1841763"/>
              <a:gd name="connsiteY11" fmla="*/ 417977 h 1032832"/>
              <a:gd name="connsiteX12" fmla="*/ 94593 w 1841763"/>
              <a:gd name="connsiteY12" fmla="*/ 457391 h 1032832"/>
              <a:gd name="connsiteX13" fmla="*/ 78827 w 1841763"/>
              <a:gd name="connsiteY13" fmla="*/ 481039 h 1032832"/>
              <a:gd name="connsiteX14" fmla="*/ 70945 w 1841763"/>
              <a:gd name="connsiteY14" fmla="*/ 520453 h 1032832"/>
              <a:gd name="connsiteX15" fmla="*/ 47296 w 1841763"/>
              <a:gd name="connsiteY15" fmla="*/ 536218 h 1032832"/>
              <a:gd name="connsiteX16" fmla="*/ 23648 w 1841763"/>
              <a:gd name="connsiteY16" fmla="*/ 607163 h 1032832"/>
              <a:gd name="connsiteX17" fmla="*/ 7883 w 1841763"/>
              <a:gd name="connsiteY17" fmla="*/ 654460 h 1032832"/>
              <a:gd name="connsiteX18" fmla="*/ 0 w 1841763"/>
              <a:gd name="connsiteY18" fmla="*/ 693873 h 1032832"/>
              <a:gd name="connsiteX19" fmla="*/ 7883 w 1841763"/>
              <a:gd name="connsiteY19" fmla="*/ 938239 h 1032832"/>
              <a:gd name="connsiteX20" fmla="*/ 23648 w 1841763"/>
              <a:gd name="connsiteY20" fmla="*/ 961887 h 1032832"/>
              <a:gd name="connsiteX21" fmla="*/ 55179 w 1841763"/>
              <a:gd name="connsiteY21" fmla="*/ 1001301 h 1032832"/>
              <a:gd name="connsiteX22" fmla="*/ 70945 w 1841763"/>
              <a:gd name="connsiteY22" fmla="*/ 1024949 h 1032832"/>
              <a:gd name="connsiteX23" fmla="*/ 102476 w 1841763"/>
              <a:gd name="connsiteY23" fmla="*/ 1032832 h 1032832"/>
              <a:gd name="connsiteX24" fmla="*/ 346841 w 1841763"/>
              <a:gd name="connsiteY24" fmla="*/ 1024949 h 1032832"/>
              <a:gd name="connsiteX25" fmla="*/ 378372 w 1841763"/>
              <a:gd name="connsiteY25" fmla="*/ 1017066 h 1032832"/>
              <a:gd name="connsiteX26" fmla="*/ 425669 w 1841763"/>
              <a:gd name="connsiteY26" fmla="*/ 1001301 h 1032832"/>
              <a:gd name="connsiteX27" fmla="*/ 433552 w 1841763"/>
              <a:gd name="connsiteY27" fmla="*/ 977653 h 1032832"/>
              <a:gd name="connsiteX28" fmla="*/ 457200 w 1841763"/>
              <a:gd name="connsiteY28" fmla="*/ 969770 h 1032832"/>
              <a:gd name="connsiteX29" fmla="*/ 504496 w 1841763"/>
              <a:gd name="connsiteY29" fmla="*/ 946122 h 1032832"/>
              <a:gd name="connsiteX30" fmla="*/ 528145 w 1841763"/>
              <a:gd name="connsiteY30" fmla="*/ 930356 h 1032832"/>
              <a:gd name="connsiteX31" fmla="*/ 536027 w 1841763"/>
              <a:gd name="connsiteY31" fmla="*/ 906708 h 1032832"/>
              <a:gd name="connsiteX32" fmla="*/ 567558 w 1841763"/>
              <a:gd name="connsiteY32" fmla="*/ 898825 h 1032832"/>
              <a:gd name="connsiteX33" fmla="*/ 606972 w 1841763"/>
              <a:gd name="connsiteY33" fmla="*/ 843646 h 1032832"/>
              <a:gd name="connsiteX34" fmla="*/ 638503 w 1841763"/>
              <a:gd name="connsiteY34" fmla="*/ 835763 h 1032832"/>
              <a:gd name="connsiteX35" fmla="*/ 654269 w 1841763"/>
              <a:gd name="connsiteY35" fmla="*/ 812115 h 1032832"/>
              <a:gd name="connsiteX36" fmla="*/ 677917 w 1841763"/>
              <a:gd name="connsiteY36" fmla="*/ 796349 h 1032832"/>
              <a:gd name="connsiteX37" fmla="*/ 685800 w 1841763"/>
              <a:gd name="connsiteY37" fmla="*/ 772701 h 1032832"/>
              <a:gd name="connsiteX38" fmla="*/ 709448 w 1841763"/>
              <a:gd name="connsiteY38" fmla="*/ 764818 h 1032832"/>
              <a:gd name="connsiteX39" fmla="*/ 733096 w 1841763"/>
              <a:gd name="connsiteY39" fmla="*/ 749053 h 1032832"/>
              <a:gd name="connsiteX40" fmla="*/ 867103 w 1841763"/>
              <a:gd name="connsiteY40" fmla="*/ 733287 h 1032832"/>
              <a:gd name="connsiteX41" fmla="*/ 890752 w 1841763"/>
              <a:gd name="connsiteY41" fmla="*/ 725404 h 1032832"/>
              <a:gd name="connsiteX42" fmla="*/ 922283 w 1841763"/>
              <a:gd name="connsiteY42" fmla="*/ 709639 h 1032832"/>
              <a:gd name="connsiteX43" fmla="*/ 1024758 w 1841763"/>
              <a:gd name="connsiteY43" fmla="*/ 701756 h 1032832"/>
              <a:gd name="connsiteX44" fmla="*/ 1048407 w 1841763"/>
              <a:gd name="connsiteY44" fmla="*/ 693873 h 1032832"/>
              <a:gd name="connsiteX45" fmla="*/ 1206062 w 1841763"/>
              <a:gd name="connsiteY45" fmla="*/ 678108 h 1032832"/>
              <a:gd name="connsiteX46" fmla="*/ 1300655 w 1841763"/>
              <a:gd name="connsiteY46" fmla="*/ 654460 h 1032832"/>
              <a:gd name="connsiteX47" fmla="*/ 1355834 w 1841763"/>
              <a:gd name="connsiteY47" fmla="*/ 630811 h 1032832"/>
              <a:gd name="connsiteX48" fmla="*/ 1403131 w 1841763"/>
              <a:gd name="connsiteY48" fmla="*/ 622929 h 1032832"/>
              <a:gd name="connsiteX49" fmla="*/ 1505607 w 1841763"/>
              <a:gd name="connsiteY49" fmla="*/ 599280 h 1032832"/>
              <a:gd name="connsiteX50" fmla="*/ 1537138 w 1841763"/>
              <a:gd name="connsiteY50" fmla="*/ 591398 h 1032832"/>
              <a:gd name="connsiteX51" fmla="*/ 1608083 w 1841763"/>
              <a:gd name="connsiteY51" fmla="*/ 567749 h 1032832"/>
              <a:gd name="connsiteX52" fmla="*/ 1679027 w 1841763"/>
              <a:gd name="connsiteY52" fmla="*/ 559866 h 1032832"/>
              <a:gd name="connsiteX53" fmla="*/ 1734207 w 1841763"/>
              <a:gd name="connsiteY53" fmla="*/ 536218 h 1032832"/>
              <a:gd name="connsiteX54" fmla="*/ 1789386 w 1841763"/>
              <a:gd name="connsiteY54" fmla="*/ 520453 h 1032832"/>
              <a:gd name="connsiteX55" fmla="*/ 1828800 w 1841763"/>
              <a:gd name="connsiteY55" fmla="*/ 504687 h 1032832"/>
              <a:gd name="connsiteX56" fmla="*/ 1828800 w 1841763"/>
              <a:gd name="connsiteY56" fmla="*/ 347032 h 1032832"/>
              <a:gd name="connsiteX57" fmla="*/ 1797269 w 1841763"/>
              <a:gd name="connsiteY57" fmla="*/ 299735 h 1032832"/>
              <a:gd name="connsiteX58" fmla="*/ 1773621 w 1841763"/>
              <a:gd name="connsiteY58" fmla="*/ 291853 h 1032832"/>
              <a:gd name="connsiteX59" fmla="*/ 1749972 w 1841763"/>
              <a:gd name="connsiteY59" fmla="*/ 276087 h 1032832"/>
              <a:gd name="connsiteX60" fmla="*/ 1655379 w 1841763"/>
              <a:gd name="connsiteY60" fmla="*/ 252439 h 1032832"/>
              <a:gd name="connsiteX61" fmla="*/ 1631731 w 1841763"/>
              <a:gd name="connsiteY61" fmla="*/ 228791 h 1032832"/>
              <a:gd name="connsiteX62" fmla="*/ 1584434 w 1841763"/>
              <a:gd name="connsiteY62" fmla="*/ 197260 h 1032832"/>
              <a:gd name="connsiteX63" fmla="*/ 1513490 w 1841763"/>
              <a:gd name="connsiteY63" fmla="*/ 142080 h 1032832"/>
              <a:gd name="connsiteX64" fmla="*/ 1474076 w 1841763"/>
              <a:gd name="connsiteY64" fmla="*/ 134198 h 1032832"/>
              <a:gd name="connsiteX65" fmla="*/ 1363717 w 1841763"/>
              <a:gd name="connsiteY65" fmla="*/ 118432 h 1032832"/>
              <a:gd name="connsiteX66" fmla="*/ 1316421 w 1841763"/>
              <a:gd name="connsiteY66" fmla="*/ 102666 h 1032832"/>
              <a:gd name="connsiteX67" fmla="*/ 1284890 w 1841763"/>
              <a:gd name="connsiteY67" fmla="*/ 86901 h 1032832"/>
              <a:gd name="connsiteX68" fmla="*/ 1213945 w 1841763"/>
              <a:gd name="connsiteY68" fmla="*/ 79018 h 1032832"/>
              <a:gd name="connsiteX69" fmla="*/ 898634 w 1841763"/>
              <a:gd name="connsiteY69" fmla="*/ 63253 h 1032832"/>
              <a:gd name="connsiteX70" fmla="*/ 811924 w 1841763"/>
              <a:gd name="connsiteY70" fmla="*/ 39604 h 1032832"/>
              <a:gd name="connsiteX71" fmla="*/ 788276 w 1841763"/>
              <a:gd name="connsiteY71" fmla="*/ 31722 h 1032832"/>
              <a:gd name="connsiteX72" fmla="*/ 591207 w 1841763"/>
              <a:gd name="connsiteY72" fmla="*/ 23839 h 1032832"/>
              <a:gd name="connsiteX73" fmla="*/ 536027 w 1841763"/>
              <a:gd name="connsiteY73" fmla="*/ 191 h 1032832"/>
              <a:gd name="connsiteX74" fmla="*/ 472965 w 1841763"/>
              <a:gd name="connsiteY74" fmla="*/ 15956 h 1032832"/>
              <a:gd name="connsiteX0" fmla="*/ 472965 w 1841763"/>
              <a:gd name="connsiteY0" fmla="*/ 15956 h 1032832"/>
              <a:gd name="connsiteX1" fmla="*/ 472965 w 1841763"/>
              <a:gd name="connsiteY1" fmla="*/ 15956 h 1032832"/>
              <a:gd name="connsiteX2" fmla="*/ 394138 w 1841763"/>
              <a:gd name="connsiteY2" fmla="*/ 55370 h 1032832"/>
              <a:gd name="connsiteX3" fmla="*/ 386255 w 1841763"/>
              <a:gd name="connsiteY3" fmla="*/ 79018 h 1032832"/>
              <a:gd name="connsiteX4" fmla="*/ 370490 w 1841763"/>
              <a:gd name="connsiteY4" fmla="*/ 102666 h 1032832"/>
              <a:gd name="connsiteX5" fmla="*/ 315310 w 1841763"/>
              <a:gd name="connsiteY5" fmla="*/ 205142 h 1032832"/>
              <a:gd name="connsiteX6" fmla="*/ 275896 w 1841763"/>
              <a:gd name="connsiteY6" fmla="*/ 276087 h 1032832"/>
              <a:gd name="connsiteX7" fmla="*/ 252248 w 1841763"/>
              <a:gd name="connsiteY7" fmla="*/ 291853 h 1032832"/>
              <a:gd name="connsiteX8" fmla="*/ 236483 w 1841763"/>
              <a:gd name="connsiteY8" fmla="*/ 323384 h 1032832"/>
              <a:gd name="connsiteX9" fmla="*/ 189186 w 1841763"/>
              <a:gd name="connsiteY9" fmla="*/ 362798 h 1032832"/>
              <a:gd name="connsiteX10" fmla="*/ 157655 w 1841763"/>
              <a:gd name="connsiteY10" fmla="*/ 394329 h 1032832"/>
              <a:gd name="connsiteX11" fmla="*/ 141890 w 1841763"/>
              <a:gd name="connsiteY11" fmla="*/ 417977 h 1032832"/>
              <a:gd name="connsiteX12" fmla="*/ 94593 w 1841763"/>
              <a:gd name="connsiteY12" fmla="*/ 457391 h 1032832"/>
              <a:gd name="connsiteX13" fmla="*/ 78827 w 1841763"/>
              <a:gd name="connsiteY13" fmla="*/ 481039 h 1032832"/>
              <a:gd name="connsiteX14" fmla="*/ 70945 w 1841763"/>
              <a:gd name="connsiteY14" fmla="*/ 520453 h 1032832"/>
              <a:gd name="connsiteX15" fmla="*/ 47296 w 1841763"/>
              <a:gd name="connsiteY15" fmla="*/ 536218 h 1032832"/>
              <a:gd name="connsiteX16" fmla="*/ 23648 w 1841763"/>
              <a:gd name="connsiteY16" fmla="*/ 607163 h 1032832"/>
              <a:gd name="connsiteX17" fmla="*/ 7883 w 1841763"/>
              <a:gd name="connsiteY17" fmla="*/ 654460 h 1032832"/>
              <a:gd name="connsiteX18" fmla="*/ 0 w 1841763"/>
              <a:gd name="connsiteY18" fmla="*/ 693873 h 1032832"/>
              <a:gd name="connsiteX19" fmla="*/ 7883 w 1841763"/>
              <a:gd name="connsiteY19" fmla="*/ 938239 h 1032832"/>
              <a:gd name="connsiteX20" fmla="*/ 23648 w 1841763"/>
              <a:gd name="connsiteY20" fmla="*/ 961887 h 1032832"/>
              <a:gd name="connsiteX21" fmla="*/ 55179 w 1841763"/>
              <a:gd name="connsiteY21" fmla="*/ 1001301 h 1032832"/>
              <a:gd name="connsiteX22" fmla="*/ 70945 w 1841763"/>
              <a:gd name="connsiteY22" fmla="*/ 1024949 h 1032832"/>
              <a:gd name="connsiteX23" fmla="*/ 102476 w 1841763"/>
              <a:gd name="connsiteY23" fmla="*/ 1032832 h 1032832"/>
              <a:gd name="connsiteX24" fmla="*/ 346841 w 1841763"/>
              <a:gd name="connsiteY24" fmla="*/ 1024949 h 1032832"/>
              <a:gd name="connsiteX25" fmla="*/ 378372 w 1841763"/>
              <a:gd name="connsiteY25" fmla="*/ 1017066 h 1032832"/>
              <a:gd name="connsiteX26" fmla="*/ 425669 w 1841763"/>
              <a:gd name="connsiteY26" fmla="*/ 1001301 h 1032832"/>
              <a:gd name="connsiteX27" fmla="*/ 433552 w 1841763"/>
              <a:gd name="connsiteY27" fmla="*/ 977653 h 1032832"/>
              <a:gd name="connsiteX28" fmla="*/ 457200 w 1841763"/>
              <a:gd name="connsiteY28" fmla="*/ 969770 h 1032832"/>
              <a:gd name="connsiteX29" fmla="*/ 504496 w 1841763"/>
              <a:gd name="connsiteY29" fmla="*/ 946122 h 1032832"/>
              <a:gd name="connsiteX30" fmla="*/ 528145 w 1841763"/>
              <a:gd name="connsiteY30" fmla="*/ 930356 h 1032832"/>
              <a:gd name="connsiteX31" fmla="*/ 536027 w 1841763"/>
              <a:gd name="connsiteY31" fmla="*/ 906708 h 1032832"/>
              <a:gd name="connsiteX32" fmla="*/ 567558 w 1841763"/>
              <a:gd name="connsiteY32" fmla="*/ 898825 h 1032832"/>
              <a:gd name="connsiteX33" fmla="*/ 606972 w 1841763"/>
              <a:gd name="connsiteY33" fmla="*/ 843646 h 1032832"/>
              <a:gd name="connsiteX34" fmla="*/ 638503 w 1841763"/>
              <a:gd name="connsiteY34" fmla="*/ 835763 h 1032832"/>
              <a:gd name="connsiteX35" fmla="*/ 654269 w 1841763"/>
              <a:gd name="connsiteY35" fmla="*/ 812115 h 1032832"/>
              <a:gd name="connsiteX36" fmla="*/ 677917 w 1841763"/>
              <a:gd name="connsiteY36" fmla="*/ 796349 h 1032832"/>
              <a:gd name="connsiteX37" fmla="*/ 685800 w 1841763"/>
              <a:gd name="connsiteY37" fmla="*/ 772701 h 1032832"/>
              <a:gd name="connsiteX38" fmla="*/ 709448 w 1841763"/>
              <a:gd name="connsiteY38" fmla="*/ 764818 h 1032832"/>
              <a:gd name="connsiteX39" fmla="*/ 780393 w 1841763"/>
              <a:gd name="connsiteY39" fmla="*/ 827881 h 1032832"/>
              <a:gd name="connsiteX40" fmla="*/ 867103 w 1841763"/>
              <a:gd name="connsiteY40" fmla="*/ 733287 h 1032832"/>
              <a:gd name="connsiteX41" fmla="*/ 890752 w 1841763"/>
              <a:gd name="connsiteY41" fmla="*/ 725404 h 1032832"/>
              <a:gd name="connsiteX42" fmla="*/ 922283 w 1841763"/>
              <a:gd name="connsiteY42" fmla="*/ 709639 h 1032832"/>
              <a:gd name="connsiteX43" fmla="*/ 1024758 w 1841763"/>
              <a:gd name="connsiteY43" fmla="*/ 701756 h 1032832"/>
              <a:gd name="connsiteX44" fmla="*/ 1048407 w 1841763"/>
              <a:gd name="connsiteY44" fmla="*/ 693873 h 1032832"/>
              <a:gd name="connsiteX45" fmla="*/ 1206062 w 1841763"/>
              <a:gd name="connsiteY45" fmla="*/ 678108 h 1032832"/>
              <a:gd name="connsiteX46" fmla="*/ 1300655 w 1841763"/>
              <a:gd name="connsiteY46" fmla="*/ 654460 h 1032832"/>
              <a:gd name="connsiteX47" fmla="*/ 1355834 w 1841763"/>
              <a:gd name="connsiteY47" fmla="*/ 630811 h 1032832"/>
              <a:gd name="connsiteX48" fmla="*/ 1403131 w 1841763"/>
              <a:gd name="connsiteY48" fmla="*/ 622929 h 1032832"/>
              <a:gd name="connsiteX49" fmla="*/ 1505607 w 1841763"/>
              <a:gd name="connsiteY49" fmla="*/ 599280 h 1032832"/>
              <a:gd name="connsiteX50" fmla="*/ 1537138 w 1841763"/>
              <a:gd name="connsiteY50" fmla="*/ 591398 h 1032832"/>
              <a:gd name="connsiteX51" fmla="*/ 1608083 w 1841763"/>
              <a:gd name="connsiteY51" fmla="*/ 567749 h 1032832"/>
              <a:gd name="connsiteX52" fmla="*/ 1679027 w 1841763"/>
              <a:gd name="connsiteY52" fmla="*/ 559866 h 1032832"/>
              <a:gd name="connsiteX53" fmla="*/ 1734207 w 1841763"/>
              <a:gd name="connsiteY53" fmla="*/ 536218 h 1032832"/>
              <a:gd name="connsiteX54" fmla="*/ 1789386 w 1841763"/>
              <a:gd name="connsiteY54" fmla="*/ 520453 h 1032832"/>
              <a:gd name="connsiteX55" fmla="*/ 1828800 w 1841763"/>
              <a:gd name="connsiteY55" fmla="*/ 504687 h 1032832"/>
              <a:gd name="connsiteX56" fmla="*/ 1828800 w 1841763"/>
              <a:gd name="connsiteY56" fmla="*/ 347032 h 1032832"/>
              <a:gd name="connsiteX57" fmla="*/ 1797269 w 1841763"/>
              <a:gd name="connsiteY57" fmla="*/ 299735 h 1032832"/>
              <a:gd name="connsiteX58" fmla="*/ 1773621 w 1841763"/>
              <a:gd name="connsiteY58" fmla="*/ 291853 h 1032832"/>
              <a:gd name="connsiteX59" fmla="*/ 1749972 w 1841763"/>
              <a:gd name="connsiteY59" fmla="*/ 276087 h 1032832"/>
              <a:gd name="connsiteX60" fmla="*/ 1655379 w 1841763"/>
              <a:gd name="connsiteY60" fmla="*/ 252439 h 1032832"/>
              <a:gd name="connsiteX61" fmla="*/ 1631731 w 1841763"/>
              <a:gd name="connsiteY61" fmla="*/ 228791 h 1032832"/>
              <a:gd name="connsiteX62" fmla="*/ 1584434 w 1841763"/>
              <a:gd name="connsiteY62" fmla="*/ 197260 h 1032832"/>
              <a:gd name="connsiteX63" fmla="*/ 1513490 w 1841763"/>
              <a:gd name="connsiteY63" fmla="*/ 142080 h 1032832"/>
              <a:gd name="connsiteX64" fmla="*/ 1474076 w 1841763"/>
              <a:gd name="connsiteY64" fmla="*/ 134198 h 1032832"/>
              <a:gd name="connsiteX65" fmla="*/ 1363717 w 1841763"/>
              <a:gd name="connsiteY65" fmla="*/ 118432 h 1032832"/>
              <a:gd name="connsiteX66" fmla="*/ 1316421 w 1841763"/>
              <a:gd name="connsiteY66" fmla="*/ 102666 h 1032832"/>
              <a:gd name="connsiteX67" fmla="*/ 1284890 w 1841763"/>
              <a:gd name="connsiteY67" fmla="*/ 86901 h 1032832"/>
              <a:gd name="connsiteX68" fmla="*/ 1213945 w 1841763"/>
              <a:gd name="connsiteY68" fmla="*/ 79018 h 1032832"/>
              <a:gd name="connsiteX69" fmla="*/ 898634 w 1841763"/>
              <a:gd name="connsiteY69" fmla="*/ 63253 h 1032832"/>
              <a:gd name="connsiteX70" fmla="*/ 811924 w 1841763"/>
              <a:gd name="connsiteY70" fmla="*/ 39604 h 1032832"/>
              <a:gd name="connsiteX71" fmla="*/ 788276 w 1841763"/>
              <a:gd name="connsiteY71" fmla="*/ 31722 h 1032832"/>
              <a:gd name="connsiteX72" fmla="*/ 591207 w 1841763"/>
              <a:gd name="connsiteY72" fmla="*/ 23839 h 1032832"/>
              <a:gd name="connsiteX73" fmla="*/ 536027 w 1841763"/>
              <a:gd name="connsiteY73" fmla="*/ 191 h 1032832"/>
              <a:gd name="connsiteX74" fmla="*/ 472965 w 1841763"/>
              <a:gd name="connsiteY74" fmla="*/ 15956 h 1032832"/>
              <a:gd name="connsiteX0" fmla="*/ 472965 w 1841763"/>
              <a:gd name="connsiteY0" fmla="*/ 15956 h 1032832"/>
              <a:gd name="connsiteX1" fmla="*/ 472965 w 1841763"/>
              <a:gd name="connsiteY1" fmla="*/ 15956 h 1032832"/>
              <a:gd name="connsiteX2" fmla="*/ 394138 w 1841763"/>
              <a:gd name="connsiteY2" fmla="*/ 55370 h 1032832"/>
              <a:gd name="connsiteX3" fmla="*/ 386255 w 1841763"/>
              <a:gd name="connsiteY3" fmla="*/ 79018 h 1032832"/>
              <a:gd name="connsiteX4" fmla="*/ 370490 w 1841763"/>
              <a:gd name="connsiteY4" fmla="*/ 102666 h 1032832"/>
              <a:gd name="connsiteX5" fmla="*/ 315310 w 1841763"/>
              <a:gd name="connsiteY5" fmla="*/ 205142 h 1032832"/>
              <a:gd name="connsiteX6" fmla="*/ 275896 w 1841763"/>
              <a:gd name="connsiteY6" fmla="*/ 276087 h 1032832"/>
              <a:gd name="connsiteX7" fmla="*/ 252248 w 1841763"/>
              <a:gd name="connsiteY7" fmla="*/ 291853 h 1032832"/>
              <a:gd name="connsiteX8" fmla="*/ 236483 w 1841763"/>
              <a:gd name="connsiteY8" fmla="*/ 323384 h 1032832"/>
              <a:gd name="connsiteX9" fmla="*/ 189186 w 1841763"/>
              <a:gd name="connsiteY9" fmla="*/ 362798 h 1032832"/>
              <a:gd name="connsiteX10" fmla="*/ 157655 w 1841763"/>
              <a:gd name="connsiteY10" fmla="*/ 394329 h 1032832"/>
              <a:gd name="connsiteX11" fmla="*/ 141890 w 1841763"/>
              <a:gd name="connsiteY11" fmla="*/ 417977 h 1032832"/>
              <a:gd name="connsiteX12" fmla="*/ 94593 w 1841763"/>
              <a:gd name="connsiteY12" fmla="*/ 457391 h 1032832"/>
              <a:gd name="connsiteX13" fmla="*/ 78827 w 1841763"/>
              <a:gd name="connsiteY13" fmla="*/ 481039 h 1032832"/>
              <a:gd name="connsiteX14" fmla="*/ 70945 w 1841763"/>
              <a:gd name="connsiteY14" fmla="*/ 520453 h 1032832"/>
              <a:gd name="connsiteX15" fmla="*/ 47296 w 1841763"/>
              <a:gd name="connsiteY15" fmla="*/ 536218 h 1032832"/>
              <a:gd name="connsiteX16" fmla="*/ 23648 w 1841763"/>
              <a:gd name="connsiteY16" fmla="*/ 607163 h 1032832"/>
              <a:gd name="connsiteX17" fmla="*/ 7883 w 1841763"/>
              <a:gd name="connsiteY17" fmla="*/ 654460 h 1032832"/>
              <a:gd name="connsiteX18" fmla="*/ 0 w 1841763"/>
              <a:gd name="connsiteY18" fmla="*/ 693873 h 1032832"/>
              <a:gd name="connsiteX19" fmla="*/ 7883 w 1841763"/>
              <a:gd name="connsiteY19" fmla="*/ 938239 h 1032832"/>
              <a:gd name="connsiteX20" fmla="*/ 23648 w 1841763"/>
              <a:gd name="connsiteY20" fmla="*/ 961887 h 1032832"/>
              <a:gd name="connsiteX21" fmla="*/ 55179 w 1841763"/>
              <a:gd name="connsiteY21" fmla="*/ 1001301 h 1032832"/>
              <a:gd name="connsiteX22" fmla="*/ 70945 w 1841763"/>
              <a:gd name="connsiteY22" fmla="*/ 1024949 h 1032832"/>
              <a:gd name="connsiteX23" fmla="*/ 102476 w 1841763"/>
              <a:gd name="connsiteY23" fmla="*/ 1032832 h 1032832"/>
              <a:gd name="connsiteX24" fmla="*/ 346841 w 1841763"/>
              <a:gd name="connsiteY24" fmla="*/ 1024949 h 1032832"/>
              <a:gd name="connsiteX25" fmla="*/ 378372 w 1841763"/>
              <a:gd name="connsiteY25" fmla="*/ 1017066 h 1032832"/>
              <a:gd name="connsiteX26" fmla="*/ 425669 w 1841763"/>
              <a:gd name="connsiteY26" fmla="*/ 1001301 h 1032832"/>
              <a:gd name="connsiteX27" fmla="*/ 433552 w 1841763"/>
              <a:gd name="connsiteY27" fmla="*/ 977653 h 1032832"/>
              <a:gd name="connsiteX28" fmla="*/ 457200 w 1841763"/>
              <a:gd name="connsiteY28" fmla="*/ 969770 h 1032832"/>
              <a:gd name="connsiteX29" fmla="*/ 504496 w 1841763"/>
              <a:gd name="connsiteY29" fmla="*/ 946122 h 1032832"/>
              <a:gd name="connsiteX30" fmla="*/ 528145 w 1841763"/>
              <a:gd name="connsiteY30" fmla="*/ 930356 h 1032832"/>
              <a:gd name="connsiteX31" fmla="*/ 536027 w 1841763"/>
              <a:gd name="connsiteY31" fmla="*/ 906708 h 1032832"/>
              <a:gd name="connsiteX32" fmla="*/ 567558 w 1841763"/>
              <a:gd name="connsiteY32" fmla="*/ 898825 h 1032832"/>
              <a:gd name="connsiteX33" fmla="*/ 606972 w 1841763"/>
              <a:gd name="connsiteY33" fmla="*/ 843646 h 1032832"/>
              <a:gd name="connsiteX34" fmla="*/ 638503 w 1841763"/>
              <a:gd name="connsiteY34" fmla="*/ 835763 h 1032832"/>
              <a:gd name="connsiteX35" fmla="*/ 654269 w 1841763"/>
              <a:gd name="connsiteY35" fmla="*/ 812115 h 1032832"/>
              <a:gd name="connsiteX36" fmla="*/ 677917 w 1841763"/>
              <a:gd name="connsiteY36" fmla="*/ 796349 h 1032832"/>
              <a:gd name="connsiteX37" fmla="*/ 685800 w 1841763"/>
              <a:gd name="connsiteY37" fmla="*/ 772701 h 1032832"/>
              <a:gd name="connsiteX38" fmla="*/ 733096 w 1841763"/>
              <a:gd name="connsiteY38" fmla="*/ 843646 h 1032832"/>
              <a:gd name="connsiteX39" fmla="*/ 780393 w 1841763"/>
              <a:gd name="connsiteY39" fmla="*/ 827881 h 1032832"/>
              <a:gd name="connsiteX40" fmla="*/ 867103 w 1841763"/>
              <a:gd name="connsiteY40" fmla="*/ 733287 h 1032832"/>
              <a:gd name="connsiteX41" fmla="*/ 890752 w 1841763"/>
              <a:gd name="connsiteY41" fmla="*/ 725404 h 1032832"/>
              <a:gd name="connsiteX42" fmla="*/ 922283 w 1841763"/>
              <a:gd name="connsiteY42" fmla="*/ 709639 h 1032832"/>
              <a:gd name="connsiteX43" fmla="*/ 1024758 w 1841763"/>
              <a:gd name="connsiteY43" fmla="*/ 701756 h 1032832"/>
              <a:gd name="connsiteX44" fmla="*/ 1048407 w 1841763"/>
              <a:gd name="connsiteY44" fmla="*/ 693873 h 1032832"/>
              <a:gd name="connsiteX45" fmla="*/ 1206062 w 1841763"/>
              <a:gd name="connsiteY45" fmla="*/ 678108 h 1032832"/>
              <a:gd name="connsiteX46" fmla="*/ 1300655 w 1841763"/>
              <a:gd name="connsiteY46" fmla="*/ 654460 h 1032832"/>
              <a:gd name="connsiteX47" fmla="*/ 1355834 w 1841763"/>
              <a:gd name="connsiteY47" fmla="*/ 630811 h 1032832"/>
              <a:gd name="connsiteX48" fmla="*/ 1403131 w 1841763"/>
              <a:gd name="connsiteY48" fmla="*/ 622929 h 1032832"/>
              <a:gd name="connsiteX49" fmla="*/ 1505607 w 1841763"/>
              <a:gd name="connsiteY49" fmla="*/ 599280 h 1032832"/>
              <a:gd name="connsiteX50" fmla="*/ 1537138 w 1841763"/>
              <a:gd name="connsiteY50" fmla="*/ 591398 h 1032832"/>
              <a:gd name="connsiteX51" fmla="*/ 1608083 w 1841763"/>
              <a:gd name="connsiteY51" fmla="*/ 567749 h 1032832"/>
              <a:gd name="connsiteX52" fmla="*/ 1679027 w 1841763"/>
              <a:gd name="connsiteY52" fmla="*/ 559866 h 1032832"/>
              <a:gd name="connsiteX53" fmla="*/ 1734207 w 1841763"/>
              <a:gd name="connsiteY53" fmla="*/ 536218 h 1032832"/>
              <a:gd name="connsiteX54" fmla="*/ 1789386 w 1841763"/>
              <a:gd name="connsiteY54" fmla="*/ 520453 h 1032832"/>
              <a:gd name="connsiteX55" fmla="*/ 1828800 w 1841763"/>
              <a:gd name="connsiteY55" fmla="*/ 504687 h 1032832"/>
              <a:gd name="connsiteX56" fmla="*/ 1828800 w 1841763"/>
              <a:gd name="connsiteY56" fmla="*/ 347032 h 1032832"/>
              <a:gd name="connsiteX57" fmla="*/ 1797269 w 1841763"/>
              <a:gd name="connsiteY57" fmla="*/ 299735 h 1032832"/>
              <a:gd name="connsiteX58" fmla="*/ 1773621 w 1841763"/>
              <a:gd name="connsiteY58" fmla="*/ 291853 h 1032832"/>
              <a:gd name="connsiteX59" fmla="*/ 1749972 w 1841763"/>
              <a:gd name="connsiteY59" fmla="*/ 276087 h 1032832"/>
              <a:gd name="connsiteX60" fmla="*/ 1655379 w 1841763"/>
              <a:gd name="connsiteY60" fmla="*/ 252439 h 1032832"/>
              <a:gd name="connsiteX61" fmla="*/ 1631731 w 1841763"/>
              <a:gd name="connsiteY61" fmla="*/ 228791 h 1032832"/>
              <a:gd name="connsiteX62" fmla="*/ 1584434 w 1841763"/>
              <a:gd name="connsiteY62" fmla="*/ 197260 h 1032832"/>
              <a:gd name="connsiteX63" fmla="*/ 1513490 w 1841763"/>
              <a:gd name="connsiteY63" fmla="*/ 142080 h 1032832"/>
              <a:gd name="connsiteX64" fmla="*/ 1474076 w 1841763"/>
              <a:gd name="connsiteY64" fmla="*/ 134198 h 1032832"/>
              <a:gd name="connsiteX65" fmla="*/ 1363717 w 1841763"/>
              <a:gd name="connsiteY65" fmla="*/ 118432 h 1032832"/>
              <a:gd name="connsiteX66" fmla="*/ 1316421 w 1841763"/>
              <a:gd name="connsiteY66" fmla="*/ 102666 h 1032832"/>
              <a:gd name="connsiteX67" fmla="*/ 1284890 w 1841763"/>
              <a:gd name="connsiteY67" fmla="*/ 86901 h 1032832"/>
              <a:gd name="connsiteX68" fmla="*/ 1213945 w 1841763"/>
              <a:gd name="connsiteY68" fmla="*/ 79018 h 1032832"/>
              <a:gd name="connsiteX69" fmla="*/ 898634 w 1841763"/>
              <a:gd name="connsiteY69" fmla="*/ 63253 h 1032832"/>
              <a:gd name="connsiteX70" fmla="*/ 811924 w 1841763"/>
              <a:gd name="connsiteY70" fmla="*/ 39604 h 1032832"/>
              <a:gd name="connsiteX71" fmla="*/ 788276 w 1841763"/>
              <a:gd name="connsiteY71" fmla="*/ 31722 h 1032832"/>
              <a:gd name="connsiteX72" fmla="*/ 591207 w 1841763"/>
              <a:gd name="connsiteY72" fmla="*/ 23839 h 1032832"/>
              <a:gd name="connsiteX73" fmla="*/ 536027 w 1841763"/>
              <a:gd name="connsiteY73" fmla="*/ 191 h 1032832"/>
              <a:gd name="connsiteX74" fmla="*/ 472965 w 1841763"/>
              <a:gd name="connsiteY74" fmla="*/ 15956 h 1032832"/>
              <a:gd name="connsiteX0" fmla="*/ 472965 w 1841763"/>
              <a:gd name="connsiteY0" fmla="*/ 15956 h 1032832"/>
              <a:gd name="connsiteX1" fmla="*/ 472965 w 1841763"/>
              <a:gd name="connsiteY1" fmla="*/ 15956 h 1032832"/>
              <a:gd name="connsiteX2" fmla="*/ 394138 w 1841763"/>
              <a:gd name="connsiteY2" fmla="*/ 55370 h 1032832"/>
              <a:gd name="connsiteX3" fmla="*/ 386255 w 1841763"/>
              <a:gd name="connsiteY3" fmla="*/ 79018 h 1032832"/>
              <a:gd name="connsiteX4" fmla="*/ 370490 w 1841763"/>
              <a:gd name="connsiteY4" fmla="*/ 102666 h 1032832"/>
              <a:gd name="connsiteX5" fmla="*/ 315310 w 1841763"/>
              <a:gd name="connsiteY5" fmla="*/ 205142 h 1032832"/>
              <a:gd name="connsiteX6" fmla="*/ 275896 w 1841763"/>
              <a:gd name="connsiteY6" fmla="*/ 276087 h 1032832"/>
              <a:gd name="connsiteX7" fmla="*/ 252248 w 1841763"/>
              <a:gd name="connsiteY7" fmla="*/ 291853 h 1032832"/>
              <a:gd name="connsiteX8" fmla="*/ 236483 w 1841763"/>
              <a:gd name="connsiteY8" fmla="*/ 323384 h 1032832"/>
              <a:gd name="connsiteX9" fmla="*/ 189186 w 1841763"/>
              <a:gd name="connsiteY9" fmla="*/ 362798 h 1032832"/>
              <a:gd name="connsiteX10" fmla="*/ 157655 w 1841763"/>
              <a:gd name="connsiteY10" fmla="*/ 394329 h 1032832"/>
              <a:gd name="connsiteX11" fmla="*/ 141890 w 1841763"/>
              <a:gd name="connsiteY11" fmla="*/ 417977 h 1032832"/>
              <a:gd name="connsiteX12" fmla="*/ 94593 w 1841763"/>
              <a:gd name="connsiteY12" fmla="*/ 457391 h 1032832"/>
              <a:gd name="connsiteX13" fmla="*/ 78827 w 1841763"/>
              <a:gd name="connsiteY13" fmla="*/ 481039 h 1032832"/>
              <a:gd name="connsiteX14" fmla="*/ 70945 w 1841763"/>
              <a:gd name="connsiteY14" fmla="*/ 520453 h 1032832"/>
              <a:gd name="connsiteX15" fmla="*/ 47296 w 1841763"/>
              <a:gd name="connsiteY15" fmla="*/ 536218 h 1032832"/>
              <a:gd name="connsiteX16" fmla="*/ 23648 w 1841763"/>
              <a:gd name="connsiteY16" fmla="*/ 607163 h 1032832"/>
              <a:gd name="connsiteX17" fmla="*/ 7883 w 1841763"/>
              <a:gd name="connsiteY17" fmla="*/ 654460 h 1032832"/>
              <a:gd name="connsiteX18" fmla="*/ 0 w 1841763"/>
              <a:gd name="connsiteY18" fmla="*/ 693873 h 1032832"/>
              <a:gd name="connsiteX19" fmla="*/ 7883 w 1841763"/>
              <a:gd name="connsiteY19" fmla="*/ 938239 h 1032832"/>
              <a:gd name="connsiteX20" fmla="*/ 23648 w 1841763"/>
              <a:gd name="connsiteY20" fmla="*/ 961887 h 1032832"/>
              <a:gd name="connsiteX21" fmla="*/ 55179 w 1841763"/>
              <a:gd name="connsiteY21" fmla="*/ 1001301 h 1032832"/>
              <a:gd name="connsiteX22" fmla="*/ 70945 w 1841763"/>
              <a:gd name="connsiteY22" fmla="*/ 1024949 h 1032832"/>
              <a:gd name="connsiteX23" fmla="*/ 102476 w 1841763"/>
              <a:gd name="connsiteY23" fmla="*/ 1032832 h 1032832"/>
              <a:gd name="connsiteX24" fmla="*/ 346841 w 1841763"/>
              <a:gd name="connsiteY24" fmla="*/ 1024949 h 1032832"/>
              <a:gd name="connsiteX25" fmla="*/ 378372 w 1841763"/>
              <a:gd name="connsiteY25" fmla="*/ 1017066 h 1032832"/>
              <a:gd name="connsiteX26" fmla="*/ 425669 w 1841763"/>
              <a:gd name="connsiteY26" fmla="*/ 1001301 h 1032832"/>
              <a:gd name="connsiteX27" fmla="*/ 433552 w 1841763"/>
              <a:gd name="connsiteY27" fmla="*/ 977653 h 1032832"/>
              <a:gd name="connsiteX28" fmla="*/ 457200 w 1841763"/>
              <a:gd name="connsiteY28" fmla="*/ 969770 h 1032832"/>
              <a:gd name="connsiteX29" fmla="*/ 504496 w 1841763"/>
              <a:gd name="connsiteY29" fmla="*/ 946122 h 1032832"/>
              <a:gd name="connsiteX30" fmla="*/ 528145 w 1841763"/>
              <a:gd name="connsiteY30" fmla="*/ 930356 h 1032832"/>
              <a:gd name="connsiteX31" fmla="*/ 536027 w 1841763"/>
              <a:gd name="connsiteY31" fmla="*/ 906708 h 1032832"/>
              <a:gd name="connsiteX32" fmla="*/ 567558 w 1841763"/>
              <a:gd name="connsiteY32" fmla="*/ 898825 h 1032832"/>
              <a:gd name="connsiteX33" fmla="*/ 606972 w 1841763"/>
              <a:gd name="connsiteY33" fmla="*/ 843646 h 1032832"/>
              <a:gd name="connsiteX34" fmla="*/ 638503 w 1841763"/>
              <a:gd name="connsiteY34" fmla="*/ 835763 h 1032832"/>
              <a:gd name="connsiteX35" fmla="*/ 654269 w 1841763"/>
              <a:gd name="connsiteY35" fmla="*/ 812115 h 1032832"/>
              <a:gd name="connsiteX36" fmla="*/ 677917 w 1841763"/>
              <a:gd name="connsiteY36" fmla="*/ 796349 h 1032832"/>
              <a:gd name="connsiteX37" fmla="*/ 701566 w 1841763"/>
              <a:gd name="connsiteY37" fmla="*/ 843646 h 1032832"/>
              <a:gd name="connsiteX38" fmla="*/ 733096 w 1841763"/>
              <a:gd name="connsiteY38" fmla="*/ 843646 h 1032832"/>
              <a:gd name="connsiteX39" fmla="*/ 780393 w 1841763"/>
              <a:gd name="connsiteY39" fmla="*/ 827881 h 1032832"/>
              <a:gd name="connsiteX40" fmla="*/ 867103 w 1841763"/>
              <a:gd name="connsiteY40" fmla="*/ 733287 h 1032832"/>
              <a:gd name="connsiteX41" fmla="*/ 890752 w 1841763"/>
              <a:gd name="connsiteY41" fmla="*/ 725404 h 1032832"/>
              <a:gd name="connsiteX42" fmla="*/ 922283 w 1841763"/>
              <a:gd name="connsiteY42" fmla="*/ 709639 h 1032832"/>
              <a:gd name="connsiteX43" fmla="*/ 1024758 w 1841763"/>
              <a:gd name="connsiteY43" fmla="*/ 701756 h 1032832"/>
              <a:gd name="connsiteX44" fmla="*/ 1048407 w 1841763"/>
              <a:gd name="connsiteY44" fmla="*/ 693873 h 1032832"/>
              <a:gd name="connsiteX45" fmla="*/ 1206062 w 1841763"/>
              <a:gd name="connsiteY45" fmla="*/ 678108 h 1032832"/>
              <a:gd name="connsiteX46" fmla="*/ 1300655 w 1841763"/>
              <a:gd name="connsiteY46" fmla="*/ 654460 h 1032832"/>
              <a:gd name="connsiteX47" fmla="*/ 1355834 w 1841763"/>
              <a:gd name="connsiteY47" fmla="*/ 630811 h 1032832"/>
              <a:gd name="connsiteX48" fmla="*/ 1403131 w 1841763"/>
              <a:gd name="connsiteY48" fmla="*/ 622929 h 1032832"/>
              <a:gd name="connsiteX49" fmla="*/ 1505607 w 1841763"/>
              <a:gd name="connsiteY49" fmla="*/ 599280 h 1032832"/>
              <a:gd name="connsiteX50" fmla="*/ 1537138 w 1841763"/>
              <a:gd name="connsiteY50" fmla="*/ 591398 h 1032832"/>
              <a:gd name="connsiteX51" fmla="*/ 1608083 w 1841763"/>
              <a:gd name="connsiteY51" fmla="*/ 567749 h 1032832"/>
              <a:gd name="connsiteX52" fmla="*/ 1679027 w 1841763"/>
              <a:gd name="connsiteY52" fmla="*/ 559866 h 1032832"/>
              <a:gd name="connsiteX53" fmla="*/ 1734207 w 1841763"/>
              <a:gd name="connsiteY53" fmla="*/ 536218 h 1032832"/>
              <a:gd name="connsiteX54" fmla="*/ 1789386 w 1841763"/>
              <a:gd name="connsiteY54" fmla="*/ 520453 h 1032832"/>
              <a:gd name="connsiteX55" fmla="*/ 1828800 w 1841763"/>
              <a:gd name="connsiteY55" fmla="*/ 504687 h 1032832"/>
              <a:gd name="connsiteX56" fmla="*/ 1828800 w 1841763"/>
              <a:gd name="connsiteY56" fmla="*/ 347032 h 1032832"/>
              <a:gd name="connsiteX57" fmla="*/ 1797269 w 1841763"/>
              <a:gd name="connsiteY57" fmla="*/ 299735 h 1032832"/>
              <a:gd name="connsiteX58" fmla="*/ 1773621 w 1841763"/>
              <a:gd name="connsiteY58" fmla="*/ 291853 h 1032832"/>
              <a:gd name="connsiteX59" fmla="*/ 1749972 w 1841763"/>
              <a:gd name="connsiteY59" fmla="*/ 276087 h 1032832"/>
              <a:gd name="connsiteX60" fmla="*/ 1655379 w 1841763"/>
              <a:gd name="connsiteY60" fmla="*/ 252439 h 1032832"/>
              <a:gd name="connsiteX61" fmla="*/ 1631731 w 1841763"/>
              <a:gd name="connsiteY61" fmla="*/ 228791 h 1032832"/>
              <a:gd name="connsiteX62" fmla="*/ 1584434 w 1841763"/>
              <a:gd name="connsiteY62" fmla="*/ 197260 h 1032832"/>
              <a:gd name="connsiteX63" fmla="*/ 1513490 w 1841763"/>
              <a:gd name="connsiteY63" fmla="*/ 142080 h 1032832"/>
              <a:gd name="connsiteX64" fmla="*/ 1474076 w 1841763"/>
              <a:gd name="connsiteY64" fmla="*/ 134198 h 1032832"/>
              <a:gd name="connsiteX65" fmla="*/ 1363717 w 1841763"/>
              <a:gd name="connsiteY65" fmla="*/ 118432 h 1032832"/>
              <a:gd name="connsiteX66" fmla="*/ 1316421 w 1841763"/>
              <a:gd name="connsiteY66" fmla="*/ 102666 h 1032832"/>
              <a:gd name="connsiteX67" fmla="*/ 1284890 w 1841763"/>
              <a:gd name="connsiteY67" fmla="*/ 86901 h 1032832"/>
              <a:gd name="connsiteX68" fmla="*/ 1213945 w 1841763"/>
              <a:gd name="connsiteY68" fmla="*/ 79018 h 1032832"/>
              <a:gd name="connsiteX69" fmla="*/ 898634 w 1841763"/>
              <a:gd name="connsiteY69" fmla="*/ 63253 h 1032832"/>
              <a:gd name="connsiteX70" fmla="*/ 811924 w 1841763"/>
              <a:gd name="connsiteY70" fmla="*/ 39604 h 1032832"/>
              <a:gd name="connsiteX71" fmla="*/ 788276 w 1841763"/>
              <a:gd name="connsiteY71" fmla="*/ 31722 h 1032832"/>
              <a:gd name="connsiteX72" fmla="*/ 591207 w 1841763"/>
              <a:gd name="connsiteY72" fmla="*/ 23839 h 1032832"/>
              <a:gd name="connsiteX73" fmla="*/ 536027 w 1841763"/>
              <a:gd name="connsiteY73" fmla="*/ 191 h 1032832"/>
              <a:gd name="connsiteX74" fmla="*/ 472965 w 1841763"/>
              <a:gd name="connsiteY74" fmla="*/ 15956 h 10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841763" h="1032832">
                <a:moveTo>
                  <a:pt x="472965" y="15956"/>
                </a:moveTo>
                <a:lnTo>
                  <a:pt x="472965" y="15956"/>
                </a:lnTo>
                <a:cubicBezTo>
                  <a:pt x="446689" y="29094"/>
                  <a:pt x="417896" y="38091"/>
                  <a:pt x="394138" y="55370"/>
                </a:cubicBezTo>
                <a:cubicBezTo>
                  <a:pt x="387418" y="60257"/>
                  <a:pt x="389971" y="71586"/>
                  <a:pt x="386255" y="79018"/>
                </a:cubicBezTo>
                <a:cubicBezTo>
                  <a:pt x="382018" y="87492"/>
                  <a:pt x="374981" y="94325"/>
                  <a:pt x="370490" y="102666"/>
                </a:cubicBezTo>
                <a:cubicBezTo>
                  <a:pt x="309384" y="216149"/>
                  <a:pt x="353001" y="148608"/>
                  <a:pt x="315310" y="205142"/>
                </a:cubicBezTo>
                <a:cubicBezTo>
                  <a:pt x="307095" y="229786"/>
                  <a:pt x="299130" y="260597"/>
                  <a:pt x="275896" y="276087"/>
                </a:cubicBezTo>
                <a:lnTo>
                  <a:pt x="252248" y="291853"/>
                </a:lnTo>
                <a:cubicBezTo>
                  <a:pt x="246993" y="302363"/>
                  <a:pt x="243313" y="313822"/>
                  <a:pt x="236483" y="323384"/>
                </a:cubicBezTo>
                <a:cubicBezTo>
                  <a:pt x="222690" y="342693"/>
                  <a:pt x="208040" y="350228"/>
                  <a:pt x="189186" y="362798"/>
                </a:cubicBezTo>
                <a:cubicBezTo>
                  <a:pt x="171987" y="414394"/>
                  <a:pt x="195874" y="363753"/>
                  <a:pt x="157655" y="394329"/>
                </a:cubicBezTo>
                <a:cubicBezTo>
                  <a:pt x="150257" y="400247"/>
                  <a:pt x="147955" y="410699"/>
                  <a:pt x="141890" y="417977"/>
                </a:cubicBezTo>
                <a:cubicBezTo>
                  <a:pt x="122925" y="440735"/>
                  <a:pt x="117843" y="441890"/>
                  <a:pt x="94593" y="457391"/>
                </a:cubicBezTo>
                <a:cubicBezTo>
                  <a:pt x="89338" y="465274"/>
                  <a:pt x="82153" y="472168"/>
                  <a:pt x="78827" y="481039"/>
                </a:cubicBezTo>
                <a:cubicBezTo>
                  <a:pt x="74123" y="493584"/>
                  <a:pt x="77592" y="508820"/>
                  <a:pt x="70945" y="520453"/>
                </a:cubicBezTo>
                <a:cubicBezTo>
                  <a:pt x="66245" y="528679"/>
                  <a:pt x="55179" y="530963"/>
                  <a:pt x="47296" y="536218"/>
                </a:cubicBezTo>
                <a:lnTo>
                  <a:pt x="23648" y="607163"/>
                </a:lnTo>
                <a:cubicBezTo>
                  <a:pt x="23644" y="607176"/>
                  <a:pt x="7886" y="654447"/>
                  <a:pt x="7883" y="654460"/>
                </a:cubicBezTo>
                <a:lnTo>
                  <a:pt x="0" y="693873"/>
                </a:lnTo>
                <a:cubicBezTo>
                  <a:pt x="2628" y="775328"/>
                  <a:pt x="720" y="857057"/>
                  <a:pt x="7883" y="938239"/>
                </a:cubicBezTo>
                <a:cubicBezTo>
                  <a:pt x="8716" y="947676"/>
                  <a:pt x="19916" y="953179"/>
                  <a:pt x="23648" y="961887"/>
                </a:cubicBezTo>
                <a:cubicBezTo>
                  <a:pt x="41794" y="1004228"/>
                  <a:pt x="14927" y="987883"/>
                  <a:pt x="55179" y="1001301"/>
                </a:cubicBezTo>
                <a:cubicBezTo>
                  <a:pt x="60434" y="1009184"/>
                  <a:pt x="63062" y="1019694"/>
                  <a:pt x="70945" y="1024949"/>
                </a:cubicBezTo>
                <a:cubicBezTo>
                  <a:pt x="79959" y="1030958"/>
                  <a:pt x="91642" y="1032832"/>
                  <a:pt x="102476" y="1032832"/>
                </a:cubicBezTo>
                <a:cubicBezTo>
                  <a:pt x="183973" y="1032832"/>
                  <a:pt x="265386" y="1027577"/>
                  <a:pt x="346841" y="1024949"/>
                </a:cubicBezTo>
                <a:cubicBezTo>
                  <a:pt x="357351" y="1022321"/>
                  <a:pt x="367995" y="1020179"/>
                  <a:pt x="378372" y="1017066"/>
                </a:cubicBezTo>
                <a:cubicBezTo>
                  <a:pt x="394290" y="1012291"/>
                  <a:pt x="425669" y="1001301"/>
                  <a:pt x="425669" y="1001301"/>
                </a:cubicBezTo>
                <a:cubicBezTo>
                  <a:pt x="428297" y="993418"/>
                  <a:pt x="427677" y="983528"/>
                  <a:pt x="433552" y="977653"/>
                </a:cubicBezTo>
                <a:cubicBezTo>
                  <a:pt x="439427" y="971778"/>
                  <a:pt x="449768" y="973486"/>
                  <a:pt x="457200" y="969770"/>
                </a:cubicBezTo>
                <a:cubicBezTo>
                  <a:pt x="518315" y="939211"/>
                  <a:pt x="445063" y="965931"/>
                  <a:pt x="504496" y="946122"/>
                </a:cubicBezTo>
                <a:cubicBezTo>
                  <a:pt x="512379" y="940867"/>
                  <a:pt x="522227" y="937754"/>
                  <a:pt x="528145" y="930356"/>
                </a:cubicBezTo>
                <a:cubicBezTo>
                  <a:pt x="533336" y="923868"/>
                  <a:pt x="529539" y="911899"/>
                  <a:pt x="536027" y="906708"/>
                </a:cubicBezTo>
                <a:cubicBezTo>
                  <a:pt x="544487" y="899940"/>
                  <a:pt x="557048" y="901453"/>
                  <a:pt x="567558" y="898825"/>
                </a:cubicBezTo>
                <a:cubicBezTo>
                  <a:pt x="573945" y="889245"/>
                  <a:pt x="600752" y="848089"/>
                  <a:pt x="606972" y="843646"/>
                </a:cubicBezTo>
                <a:cubicBezTo>
                  <a:pt x="615788" y="837349"/>
                  <a:pt x="627993" y="838391"/>
                  <a:pt x="638503" y="835763"/>
                </a:cubicBezTo>
                <a:cubicBezTo>
                  <a:pt x="643758" y="827880"/>
                  <a:pt x="647570" y="818814"/>
                  <a:pt x="654269" y="812115"/>
                </a:cubicBezTo>
                <a:cubicBezTo>
                  <a:pt x="660968" y="805416"/>
                  <a:pt x="670034" y="791094"/>
                  <a:pt x="677917" y="796349"/>
                </a:cubicBezTo>
                <a:cubicBezTo>
                  <a:pt x="685800" y="801604"/>
                  <a:pt x="692370" y="835763"/>
                  <a:pt x="701566" y="843646"/>
                </a:cubicBezTo>
                <a:cubicBezTo>
                  <a:pt x="710763" y="851529"/>
                  <a:pt x="719958" y="846273"/>
                  <a:pt x="733096" y="843646"/>
                </a:cubicBezTo>
                <a:cubicBezTo>
                  <a:pt x="746234" y="841019"/>
                  <a:pt x="758059" y="846274"/>
                  <a:pt x="780393" y="827881"/>
                </a:cubicBezTo>
                <a:cubicBezTo>
                  <a:pt x="802728" y="809488"/>
                  <a:pt x="849660" y="734533"/>
                  <a:pt x="867103" y="733287"/>
                </a:cubicBezTo>
                <a:cubicBezTo>
                  <a:pt x="874986" y="730659"/>
                  <a:pt x="883114" y="728677"/>
                  <a:pt x="890752" y="725404"/>
                </a:cubicBezTo>
                <a:cubicBezTo>
                  <a:pt x="901553" y="720775"/>
                  <a:pt x="910711" y="711681"/>
                  <a:pt x="922283" y="709639"/>
                </a:cubicBezTo>
                <a:cubicBezTo>
                  <a:pt x="956021" y="703685"/>
                  <a:pt x="990600" y="704384"/>
                  <a:pt x="1024758" y="701756"/>
                </a:cubicBezTo>
                <a:cubicBezTo>
                  <a:pt x="1032641" y="699128"/>
                  <a:pt x="1040295" y="695676"/>
                  <a:pt x="1048407" y="693873"/>
                </a:cubicBezTo>
                <a:cubicBezTo>
                  <a:pt x="1101248" y="682131"/>
                  <a:pt x="1150907" y="682048"/>
                  <a:pt x="1206062" y="678108"/>
                </a:cubicBezTo>
                <a:cubicBezTo>
                  <a:pt x="1268521" y="657288"/>
                  <a:pt x="1236966" y="665074"/>
                  <a:pt x="1300655" y="654460"/>
                </a:cubicBezTo>
                <a:cubicBezTo>
                  <a:pt x="1319932" y="644821"/>
                  <a:pt x="1334958" y="635450"/>
                  <a:pt x="1355834" y="630811"/>
                </a:cubicBezTo>
                <a:cubicBezTo>
                  <a:pt x="1371437" y="627344"/>
                  <a:pt x="1387365" y="625556"/>
                  <a:pt x="1403131" y="622929"/>
                </a:cubicBezTo>
                <a:cubicBezTo>
                  <a:pt x="1468365" y="601183"/>
                  <a:pt x="1366500" y="634054"/>
                  <a:pt x="1505607" y="599280"/>
                </a:cubicBezTo>
                <a:cubicBezTo>
                  <a:pt x="1516117" y="596653"/>
                  <a:pt x="1526783" y="594584"/>
                  <a:pt x="1537138" y="591398"/>
                </a:cubicBezTo>
                <a:cubicBezTo>
                  <a:pt x="1560963" y="584067"/>
                  <a:pt x="1583308" y="570502"/>
                  <a:pt x="1608083" y="567749"/>
                </a:cubicBezTo>
                <a:lnTo>
                  <a:pt x="1679027" y="559866"/>
                </a:lnTo>
                <a:cubicBezTo>
                  <a:pt x="1734475" y="541386"/>
                  <a:pt x="1666039" y="565434"/>
                  <a:pt x="1734207" y="536218"/>
                </a:cubicBezTo>
                <a:cubicBezTo>
                  <a:pt x="1760784" y="524827"/>
                  <a:pt x="1759375" y="530456"/>
                  <a:pt x="1789386" y="520453"/>
                </a:cubicBezTo>
                <a:cubicBezTo>
                  <a:pt x="1802810" y="515978"/>
                  <a:pt x="1815662" y="509942"/>
                  <a:pt x="1828800" y="504687"/>
                </a:cubicBezTo>
                <a:cubicBezTo>
                  <a:pt x="1849997" y="441100"/>
                  <a:pt x="1841678" y="475812"/>
                  <a:pt x="1828800" y="347032"/>
                </a:cubicBezTo>
                <a:cubicBezTo>
                  <a:pt x="1826734" y="326372"/>
                  <a:pt x="1814258" y="311061"/>
                  <a:pt x="1797269" y="299735"/>
                </a:cubicBezTo>
                <a:cubicBezTo>
                  <a:pt x="1790356" y="295126"/>
                  <a:pt x="1781504" y="294480"/>
                  <a:pt x="1773621" y="291853"/>
                </a:cubicBezTo>
                <a:cubicBezTo>
                  <a:pt x="1765738" y="286598"/>
                  <a:pt x="1758630" y="279935"/>
                  <a:pt x="1749972" y="276087"/>
                </a:cubicBezTo>
                <a:cubicBezTo>
                  <a:pt x="1712498" y="259432"/>
                  <a:pt x="1695037" y="259049"/>
                  <a:pt x="1655379" y="252439"/>
                </a:cubicBezTo>
                <a:cubicBezTo>
                  <a:pt x="1647496" y="244556"/>
                  <a:pt x="1640531" y="235635"/>
                  <a:pt x="1631731" y="228791"/>
                </a:cubicBezTo>
                <a:cubicBezTo>
                  <a:pt x="1616774" y="217158"/>
                  <a:pt x="1597832" y="210658"/>
                  <a:pt x="1584434" y="197260"/>
                </a:cubicBezTo>
                <a:cubicBezTo>
                  <a:pt x="1566804" y="179629"/>
                  <a:pt x="1537062" y="146794"/>
                  <a:pt x="1513490" y="142080"/>
                </a:cubicBezTo>
                <a:cubicBezTo>
                  <a:pt x="1500352" y="139453"/>
                  <a:pt x="1487310" y="136288"/>
                  <a:pt x="1474076" y="134198"/>
                </a:cubicBezTo>
                <a:cubicBezTo>
                  <a:pt x="1437371" y="128403"/>
                  <a:pt x="1363717" y="118432"/>
                  <a:pt x="1363717" y="118432"/>
                </a:cubicBezTo>
                <a:cubicBezTo>
                  <a:pt x="1347952" y="113177"/>
                  <a:pt x="1331285" y="110098"/>
                  <a:pt x="1316421" y="102666"/>
                </a:cubicBezTo>
                <a:cubicBezTo>
                  <a:pt x="1305911" y="97411"/>
                  <a:pt x="1296340" y="89543"/>
                  <a:pt x="1284890" y="86901"/>
                </a:cubicBezTo>
                <a:cubicBezTo>
                  <a:pt x="1261705" y="81551"/>
                  <a:pt x="1237593" y="81646"/>
                  <a:pt x="1213945" y="79018"/>
                </a:cubicBezTo>
                <a:cubicBezTo>
                  <a:pt x="1096183" y="39764"/>
                  <a:pt x="1220223" y="78566"/>
                  <a:pt x="898634" y="63253"/>
                </a:cubicBezTo>
                <a:cubicBezTo>
                  <a:pt x="872637" y="62015"/>
                  <a:pt x="835077" y="47322"/>
                  <a:pt x="811924" y="39604"/>
                </a:cubicBezTo>
                <a:cubicBezTo>
                  <a:pt x="804041" y="36976"/>
                  <a:pt x="796578" y="32054"/>
                  <a:pt x="788276" y="31722"/>
                </a:cubicBezTo>
                <a:lnTo>
                  <a:pt x="591207" y="23839"/>
                </a:lnTo>
                <a:cubicBezTo>
                  <a:pt x="582311" y="19391"/>
                  <a:pt x="549563" y="1158"/>
                  <a:pt x="536027" y="191"/>
                </a:cubicBezTo>
                <a:cubicBezTo>
                  <a:pt x="507197" y="-1868"/>
                  <a:pt x="483475" y="13328"/>
                  <a:pt x="472965" y="159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/>
          <p:cNvSpPr txBox="1"/>
          <p:nvPr/>
        </p:nvSpPr>
        <p:spPr>
          <a:xfrm rot="20421154">
            <a:off x="9196960" y="5959370"/>
            <a:ext cx="1359071" cy="68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b="1" dirty="0"/>
              <a:t>Montée </a:t>
            </a:r>
            <a:r>
              <a:rPr lang="en-US" b="1" dirty="0" err="1"/>
              <a:t>Initiale</a:t>
            </a:r>
            <a:r>
              <a:rPr lang="en-US" b="1" dirty="0"/>
              <a:t>:</a:t>
            </a:r>
          </a:p>
          <a:p>
            <a:r>
              <a:rPr lang="en-US" dirty="0"/>
              <a:t>Vi : 110 km/h</a:t>
            </a:r>
          </a:p>
          <a:p>
            <a:r>
              <a:rPr lang="en-US" dirty="0"/>
              <a:t>RPM : Plein Gaz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C8F03-4F42-4891-8381-6C0703C603C4}"/>
              </a:ext>
            </a:extLst>
          </p:cNvPr>
          <p:cNvSpPr txBox="1"/>
          <p:nvPr/>
        </p:nvSpPr>
        <p:spPr>
          <a:xfrm rot="21108961">
            <a:off x="6461452" y="6714941"/>
            <a:ext cx="18078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dirty="0"/>
              <a:t>(Alt LFQX : 1149ft)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2701E4-03DE-49EC-9285-DB271E025DDA}"/>
              </a:ext>
            </a:extLst>
          </p:cNvPr>
          <p:cNvSpPr/>
          <p:nvPr/>
        </p:nvSpPr>
        <p:spPr>
          <a:xfrm rot="21088174">
            <a:off x="7366619" y="6275576"/>
            <a:ext cx="747593" cy="966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EA2C3E-368C-4A3A-8033-E3C2473C9030}"/>
              </a:ext>
            </a:extLst>
          </p:cNvPr>
          <p:cNvSpPr/>
          <p:nvPr/>
        </p:nvSpPr>
        <p:spPr>
          <a:xfrm rot="21104357">
            <a:off x="7335594" y="6161146"/>
            <a:ext cx="817027" cy="113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57D2C1-A50A-4E8C-AA24-5EFB3A5AA2D6}"/>
              </a:ext>
            </a:extLst>
          </p:cNvPr>
          <p:cNvSpPr txBox="1"/>
          <p:nvPr/>
        </p:nvSpPr>
        <p:spPr>
          <a:xfrm>
            <a:off x="10736961" y="4971596"/>
            <a:ext cx="1693262" cy="1052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b="1" dirty="0"/>
              <a:t>Montée </a:t>
            </a:r>
            <a:r>
              <a:rPr lang="en-US" b="1" dirty="0" err="1"/>
              <a:t>Lisse</a:t>
            </a:r>
            <a:r>
              <a:rPr lang="en-US" b="1" dirty="0"/>
              <a:t>:</a:t>
            </a:r>
          </a:p>
          <a:p>
            <a:r>
              <a:rPr lang="en-US" dirty="0"/>
              <a:t>Vi : 110 km/h</a:t>
            </a:r>
          </a:p>
          <a:p>
            <a:r>
              <a:rPr lang="en-US" dirty="0"/>
              <a:t>RPM : Plein Gaz</a:t>
            </a:r>
          </a:p>
          <a:p>
            <a:r>
              <a:rPr lang="en-US" dirty="0"/>
              <a:t>1500 Ft AMSL</a:t>
            </a:r>
          </a:p>
          <a:p>
            <a:r>
              <a:rPr lang="en-US" dirty="0" err="1"/>
              <a:t>Pompe</a:t>
            </a:r>
            <a:r>
              <a:rPr lang="en-US" dirty="0"/>
              <a:t> Essence : Off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8BFC7F-17BB-4483-8372-13B6214B712B}"/>
              </a:ext>
            </a:extLst>
          </p:cNvPr>
          <p:cNvSpPr/>
          <p:nvPr/>
        </p:nvSpPr>
        <p:spPr>
          <a:xfrm rot="21263023">
            <a:off x="8600738" y="3899902"/>
            <a:ext cx="170847" cy="98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B6D03E-9CD2-494E-9D16-81960225B9C9}"/>
              </a:ext>
            </a:extLst>
          </p:cNvPr>
          <p:cNvSpPr/>
          <p:nvPr/>
        </p:nvSpPr>
        <p:spPr>
          <a:xfrm rot="21212365">
            <a:off x="8660538" y="2951822"/>
            <a:ext cx="170847" cy="98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26270A-0507-4033-80C4-68228FDA7812}"/>
              </a:ext>
            </a:extLst>
          </p:cNvPr>
          <p:cNvSpPr/>
          <p:nvPr/>
        </p:nvSpPr>
        <p:spPr>
          <a:xfrm>
            <a:off x="447088" y="3227125"/>
            <a:ext cx="1711453" cy="3139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1200" b="1" dirty="0"/>
              <a:t>Virage 1800 Ft AMSL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99DF3D8-1325-4234-A151-2701490867A5}"/>
              </a:ext>
            </a:extLst>
          </p:cNvPr>
          <p:cNvSpPr/>
          <p:nvPr/>
        </p:nvSpPr>
        <p:spPr>
          <a:xfrm rot="20927494">
            <a:off x="2490692" y="7948042"/>
            <a:ext cx="1711453" cy="68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1200" b="1" dirty="0"/>
              <a:t>1650 Ft AMSL</a:t>
            </a:r>
          </a:p>
          <a:p>
            <a:r>
              <a:rPr lang="en-US" sz="1200" dirty="0"/>
              <a:t>Vi : 110 km/h</a:t>
            </a:r>
          </a:p>
          <a:p>
            <a:r>
              <a:rPr lang="en-US" sz="1200" dirty="0"/>
              <a:t>RPM : 1400 T/</a:t>
            </a:r>
            <a:r>
              <a:rPr lang="en-US" sz="1200" dirty="0" err="1"/>
              <a:t>mn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B52F53-7BCD-4C44-9F7D-E388F1E3D620}"/>
              </a:ext>
            </a:extLst>
          </p:cNvPr>
          <p:cNvSpPr txBox="1"/>
          <p:nvPr/>
        </p:nvSpPr>
        <p:spPr>
          <a:xfrm rot="20903320">
            <a:off x="6277358" y="7133023"/>
            <a:ext cx="1885560" cy="867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 b="1"/>
            </a:lvl1pPr>
          </a:lstStyle>
          <a:p>
            <a:r>
              <a:rPr lang="en-US" i="1" dirty="0"/>
              <a:t>Si Touch &amp; Go:</a:t>
            </a:r>
          </a:p>
          <a:p>
            <a:r>
              <a:rPr lang="en-US" dirty="0" err="1"/>
              <a:t>Réchauffe</a:t>
            </a:r>
            <a:r>
              <a:rPr lang="en-US" dirty="0"/>
              <a:t> </a:t>
            </a:r>
            <a:r>
              <a:rPr lang="en-US" dirty="0" err="1"/>
              <a:t>Carbu</a:t>
            </a:r>
            <a:r>
              <a:rPr lang="en-US" dirty="0"/>
              <a:t> : </a:t>
            </a:r>
            <a:r>
              <a:rPr lang="en-US" dirty="0" err="1"/>
              <a:t>Poussé</a:t>
            </a:r>
            <a:endParaRPr lang="en-US" dirty="0"/>
          </a:p>
          <a:p>
            <a:r>
              <a:rPr lang="en-US" dirty="0" err="1"/>
              <a:t>Pompe</a:t>
            </a:r>
            <a:r>
              <a:rPr lang="en-US" dirty="0"/>
              <a:t> Essence : On</a:t>
            </a:r>
          </a:p>
          <a:p>
            <a:r>
              <a:rPr lang="en-US" dirty="0"/>
              <a:t>RPM : </a:t>
            </a:r>
            <a:r>
              <a:rPr lang="en-US" dirty="0" err="1"/>
              <a:t>Progr</a:t>
            </a:r>
            <a:r>
              <a:rPr lang="en-US" dirty="0"/>
              <a:t>. Plein </a:t>
            </a:r>
            <a:r>
              <a:rPr lang="en-US" dirty="0" err="1"/>
              <a:t>gaz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BD814-9E75-4715-B7C5-86CBE40D421D}"/>
              </a:ext>
            </a:extLst>
          </p:cNvPr>
          <p:cNvSpPr/>
          <p:nvPr/>
        </p:nvSpPr>
        <p:spPr>
          <a:xfrm rot="20042434">
            <a:off x="7958322" y="5441285"/>
            <a:ext cx="1017148" cy="385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20804627">
            <a:off x="7357859" y="5213637"/>
            <a:ext cx="1283928" cy="6832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b="1" dirty="0"/>
              <a:t>Rotation:</a:t>
            </a:r>
          </a:p>
          <a:p>
            <a:r>
              <a:rPr lang="en-US" dirty="0"/>
              <a:t>Vi : 80 km/h</a:t>
            </a:r>
          </a:p>
          <a:p>
            <a:r>
              <a:rPr lang="en-US" dirty="0"/>
              <a:t>RPM : Plein Gaz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7990" y="866299"/>
            <a:ext cx="1731887" cy="1237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lIns="128016" tIns="64008" rIns="128016" bIns="6400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b="1" dirty="0" err="1"/>
              <a:t>Palier</a:t>
            </a:r>
            <a:r>
              <a:rPr lang="en-US" b="1" dirty="0"/>
              <a:t> </a:t>
            </a:r>
            <a:r>
              <a:rPr lang="en-US" b="1" dirty="0" err="1"/>
              <a:t>Attente</a:t>
            </a:r>
            <a:r>
              <a:rPr lang="en-US" b="1" dirty="0"/>
              <a:t>:</a:t>
            </a:r>
          </a:p>
          <a:p>
            <a:r>
              <a:rPr lang="en-US" dirty="0"/>
              <a:t>Vi = 150 km/h</a:t>
            </a:r>
          </a:p>
          <a:p>
            <a:r>
              <a:rPr lang="en-US" dirty="0"/>
              <a:t>RPM : 1900 T/</a:t>
            </a:r>
            <a:r>
              <a:rPr lang="en-US" dirty="0" err="1"/>
              <a:t>mn</a:t>
            </a:r>
            <a:endParaRPr lang="en-US" dirty="0"/>
          </a:p>
          <a:p>
            <a:r>
              <a:rPr lang="en-US" dirty="0"/>
              <a:t>1800 Ft AMSL</a:t>
            </a:r>
          </a:p>
          <a:p>
            <a:r>
              <a:rPr lang="en-US" dirty="0" err="1"/>
              <a:t>Pompe</a:t>
            </a:r>
            <a:r>
              <a:rPr lang="en-US" dirty="0"/>
              <a:t> Essence : On</a:t>
            </a:r>
          </a:p>
          <a:p>
            <a:r>
              <a:rPr lang="en-US" dirty="0" err="1"/>
              <a:t>Réchauffe</a:t>
            </a:r>
            <a:r>
              <a:rPr lang="en-US" dirty="0"/>
              <a:t> </a:t>
            </a:r>
            <a:r>
              <a:rPr lang="en-US" dirty="0" err="1"/>
              <a:t>Carbu</a:t>
            </a:r>
            <a:r>
              <a:rPr lang="en-US" dirty="0"/>
              <a:t> : </a:t>
            </a:r>
            <a:r>
              <a:rPr lang="en-US" dirty="0" err="1"/>
              <a:t>Tiré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0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205</Words>
  <Application>Microsoft Office PowerPoint</Application>
  <PresentationFormat>A3 Paper (297x420 mm)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Rolland</dc:creator>
  <cp:lastModifiedBy>Rolland, Philippe</cp:lastModifiedBy>
  <cp:revision>37</cp:revision>
  <cp:lastPrinted>2013-04-23T11:12:55Z</cp:lastPrinted>
  <dcterms:created xsi:type="dcterms:W3CDTF">2013-04-20T13:03:12Z</dcterms:created>
  <dcterms:modified xsi:type="dcterms:W3CDTF">2020-12-29T07:53:04Z</dcterms:modified>
</cp:coreProperties>
</file>